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130.png" ContentType="image/png"/>
  <Override PartName="/ppt/media/image128.png" ContentType="image/png"/>
  <Override PartName="/ppt/media/image127.png" ContentType="image/png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23.png" ContentType="image/png"/>
  <Override PartName="/ppt/media/image58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12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3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288360" y="158400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Logo Result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360000" y="1008000"/>
            <a:ext cx="1220040" cy="14220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2983680" y="1080000"/>
            <a:ext cx="1552320" cy="13330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2685600" y="5400000"/>
            <a:ext cx="1706400" cy="16750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3024000" y="3384000"/>
            <a:ext cx="1306800" cy="130680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5691960" y="1152000"/>
            <a:ext cx="1220040" cy="142200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6"/>
          <a:stretch/>
        </p:blipFill>
        <p:spPr>
          <a:xfrm>
            <a:off x="5485680" y="3456000"/>
            <a:ext cx="1642320" cy="108756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7"/>
          <a:stretch/>
        </p:blipFill>
        <p:spPr>
          <a:xfrm>
            <a:off x="5335920" y="571140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8"/>
          <a:stretch/>
        </p:blipFill>
        <p:spPr>
          <a:xfrm>
            <a:off x="8064000" y="3312000"/>
            <a:ext cx="1430640" cy="1296000"/>
          </a:xfrm>
          <a:prstGeom prst="rect">
            <a:avLst/>
          </a:prstGeom>
          <a:ln>
            <a:noFill/>
          </a:ln>
        </p:spPr>
      </p:pic>
      <p:sp>
        <p:nvSpPr>
          <p:cNvPr id="274" name="TextShape 3"/>
          <p:cNvSpPr txBox="1"/>
          <p:nvPr/>
        </p:nvSpPr>
        <p:spPr>
          <a:xfrm>
            <a:off x="216000" y="360000"/>
            <a:ext cx="9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2880000" y="2808000"/>
            <a:ext cx="69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5"/>
          <p:cNvSpPr txBox="1"/>
          <p:nvPr/>
        </p:nvSpPr>
        <p:spPr>
          <a:xfrm>
            <a:off x="2664000" y="4968000"/>
            <a:ext cx="525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405000" y="1386720"/>
            <a:ext cx="1250640" cy="11329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3090600" y="1368000"/>
            <a:ext cx="1517040" cy="15217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6309360" y="3672000"/>
            <a:ext cx="1754640" cy="15894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3017880" y="6120000"/>
            <a:ext cx="2237760" cy="1170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2952000" y="3888000"/>
            <a:ext cx="2237760" cy="1170720"/>
          </a:xfrm>
          <a:prstGeom prst="rect">
            <a:avLst/>
          </a:prstGeom>
          <a:ln>
            <a:noFill/>
          </a:ln>
        </p:spPr>
      </p:pic>
      <p:sp>
        <p:nvSpPr>
          <p:cNvPr id="282" name="CustomShape 1"/>
          <p:cNvSpPr/>
          <p:nvPr/>
        </p:nvSpPr>
        <p:spPr>
          <a:xfrm>
            <a:off x="432000" y="576000"/>
            <a:ext cx="921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2736000" y="3096000"/>
            <a:ext cx="705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2952000" y="5544000"/>
            <a:ext cx="68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6552000" y="6120000"/>
            <a:ext cx="287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" descr=""/>
          <p:cNvPicPr/>
          <p:nvPr/>
        </p:nvPicPr>
        <p:blipFill>
          <a:blip r:embed="rId6"/>
          <a:stretch/>
        </p:blipFill>
        <p:spPr>
          <a:xfrm>
            <a:off x="6408000" y="1440360"/>
            <a:ext cx="1754640" cy="158940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7"/>
          <a:stretch/>
        </p:blipFill>
        <p:spPr>
          <a:xfrm>
            <a:off x="6453360" y="5976000"/>
            <a:ext cx="1610640" cy="145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5262480" y="792000"/>
            <a:ext cx="1217520" cy="122400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3024000" y="936000"/>
            <a:ext cx="923400" cy="90468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3"/>
          <a:stretch/>
        </p:blipFill>
        <p:spPr>
          <a:xfrm>
            <a:off x="2868480" y="2592000"/>
            <a:ext cx="1310040" cy="132660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4"/>
          <a:stretch/>
        </p:blipFill>
        <p:spPr>
          <a:xfrm>
            <a:off x="2160000" y="6177600"/>
            <a:ext cx="2592000" cy="103680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5"/>
          <a:stretch/>
        </p:blipFill>
        <p:spPr>
          <a:xfrm>
            <a:off x="2880000" y="4254120"/>
            <a:ext cx="1380600" cy="136188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6"/>
          <a:stretch/>
        </p:blipFill>
        <p:spPr>
          <a:xfrm>
            <a:off x="7272000" y="2664000"/>
            <a:ext cx="1217520" cy="122400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7"/>
          <a:stretch/>
        </p:blipFill>
        <p:spPr>
          <a:xfrm>
            <a:off x="582480" y="864000"/>
            <a:ext cx="1217520" cy="122400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8"/>
          <a:stretch/>
        </p:blipFill>
        <p:spPr>
          <a:xfrm>
            <a:off x="7278480" y="4392000"/>
            <a:ext cx="1217520" cy="12240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9"/>
          <a:stretch/>
        </p:blipFill>
        <p:spPr>
          <a:xfrm>
            <a:off x="582480" y="864000"/>
            <a:ext cx="1217520" cy="12240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10"/>
          <a:stretch/>
        </p:blipFill>
        <p:spPr>
          <a:xfrm>
            <a:off x="5353560" y="2880000"/>
            <a:ext cx="1054440" cy="106740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11"/>
          <a:stretch/>
        </p:blipFill>
        <p:spPr>
          <a:xfrm>
            <a:off x="5256000" y="446400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301" name="TextShape 3"/>
          <p:cNvSpPr txBox="1"/>
          <p:nvPr/>
        </p:nvSpPr>
        <p:spPr>
          <a:xfrm>
            <a:off x="504000" y="301320"/>
            <a:ext cx="921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TextShape 4"/>
          <p:cNvSpPr txBox="1"/>
          <p:nvPr/>
        </p:nvSpPr>
        <p:spPr>
          <a:xfrm>
            <a:off x="2520000" y="2016000"/>
            <a:ext cx="72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5"/>
          <p:cNvSpPr/>
          <p:nvPr/>
        </p:nvSpPr>
        <p:spPr>
          <a:xfrm>
            <a:off x="3528000" y="2160000"/>
            <a:ext cx="216000" cy="432000"/>
          </a:xfrm>
          <a:custGeom>
            <a:avLst/>
            <a:gdLst/>
            <a:ahLst/>
            <a:rect l="0" t="0" r="r" b="b"/>
            <a:pathLst>
              <a:path w="602" h="1202">
                <a:moveTo>
                  <a:pt x="150" y="0"/>
                </a:moveTo>
                <a:lnTo>
                  <a:pt x="150" y="900"/>
                </a:lnTo>
                <a:lnTo>
                  <a:pt x="0" y="900"/>
                </a:lnTo>
                <a:lnTo>
                  <a:pt x="300" y="1201"/>
                </a:lnTo>
                <a:lnTo>
                  <a:pt x="601" y="900"/>
                </a:lnTo>
                <a:lnTo>
                  <a:pt x="450" y="90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6"/>
          <p:cNvSpPr/>
          <p:nvPr/>
        </p:nvSpPr>
        <p:spPr>
          <a:xfrm>
            <a:off x="5760000" y="2362320"/>
            <a:ext cx="216000" cy="517680"/>
          </a:xfrm>
          <a:custGeom>
            <a:avLst/>
            <a:gdLst/>
            <a:ahLst/>
            <a:rect l="0" t="0" r="r" b="b"/>
            <a:pathLst>
              <a:path w="602" h="1440">
                <a:moveTo>
                  <a:pt x="150" y="0"/>
                </a:moveTo>
                <a:lnTo>
                  <a:pt x="150" y="1079"/>
                </a:lnTo>
                <a:lnTo>
                  <a:pt x="0" y="1079"/>
                </a:lnTo>
                <a:lnTo>
                  <a:pt x="300" y="1439"/>
                </a:lnTo>
                <a:lnTo>
                  <a:pt x="601" y="1079"/>
                </a:lnTo>
                <a:lnTo>
                  <a:pt x="450" y="1079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7"/>
          <p:cNvSpPr/>
          <p:nvPr/>
        </p:nvSpPr>
        <p:spPr>
          <a:xfrm>
            <a:off x="7704000" y="2362320"/>
            <a:ext cx="216000" cy="301680"/>
          </a:xfrm>
          <a:custGeom>
            <a:avLst/>
            <a:gdLst/>
            <a:ahLst/>
            <a:rect l="0" t="0" r="r" b="b"/>
            <a:pathLst>
              <a:path w="602" h="840">
                <a:moveTo>
                  <a:pt x="150" y="0"/>
                </a:moveTo>
                <a:lnTo>
                  <a:pt x="150" y="629"/>
                </a:lnTo>
                <a:lnTo>
                  <a:pt x="0" y="629"/>
                </a:lnTo>
                <a:lnTo>
                  <a:pt x="300" y="839"/>
                </a:lnTo>
                <a:lnTo>
                  <a:pt x="601" y="629"/>
                </a:lnTo>
                <a:lnTo>
                  <a:pt x="450" y="629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Shape 8"/>
          <p:cNvSpPr txBox="1"/>
          <p:nvPr/>
        </p:nvSpPr>
        <p:spPr>
          <a:xfrm>
            <a:off x="5832000" y="6408000"/>
            <a:ext cx="29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Found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Line 9"/>
          <p:cNvSpPr/>
          <p:nvPr/>
        </p:nvSpPr>
        <p:spPr>
          <a:xfrm>
            <a:off x="4896000" y="6552000"/>
            <a:ext cx="936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432000" y="848160"/>
            <a:ext cx="1872000" cy="12398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3312000" y="936000"/>
            <a:ext cx="1512000" cy="100800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3384000" y="3373920"/>
            <a:ext cx="1224000" cy="80208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4"/>
          <a:stretch/>
        </p:blipFill>
        <p:spPr>
          <a:xfrm>
            <a:off x="3456000" y="2232000"/>
            <a:ext cx="1070280" cy="72000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5"/>
          <a:stretch/>
        </p:blipFill>
        <p:spPr>
          <a:xfrm>
            <a:off x="3384000" y="4392000"/>
            <a:ext cx="1440000" cy="109836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6"/>
          <a:stretch/>
        </p:blipFill>
        <p:spPr>
          <a:xfrm>
            <a:off x="3264120" y="5715720"/>
            <a:ext cx="1559880" cy="155628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7"/>
          <a:stretch/>
        </p:blipFill>
        <p:spPr>
          <a:xfrm>
            <a:off x="3312000" y="936000"/>
            <a:ext cx="1512000" cy="100800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8"/>
          <a:stretch/>
        </p:blipFill>
        <p:spPr>
          <a:xfrm>
            <a:off x="6192000" y="3600000"/>
            <a:ext cx="1512000" cy="100800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9"/>
          <a:stretch/>
        </p:blipFill>
        <p:spPr>
          <a:xfrm>
            <a:off x="6120000" y="864000"/>
            <a:ext cx="1512000" cy="100800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10"/>
          <a:stretch/>
        </p:blipFill>
        <p:spPr>
          <a:xfrm>
            <a:off x="6120000" y="2160000"/>
            <a:ext cx="1512000" cy="100800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11"/>
          <a:stretch/>
        </p:blipFill>
        <p:spPr>
          <a:xfrm>
            <a:off x="6192000" y="4896000"/>
            <a:ext cx="1512000" cy="100800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12"/>
          <a:stretch/>
        </p:blipFill>
        <p:spPr>
          <a:xfrm>
            <a:off x="6192000" y="628740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322" name="TextShape 3"/>
          <p:cNvSpPr txBox="1"/>
          <p:nvPr/>
        </p:nvSpPr>
        <p:spPr>
          <a:xfrm>
            <a:off x="144000" y="288000"/>
            <a:ext cx="9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 (Single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415800" y="590400"/>
            <a:ext cx="1384200" cy="142560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2808000" y="576000"/>
            <a:ext cx="1152000" cy="116280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2304000" y="2736000"/>
            <a:ext cx="936000" cy="93600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4"/>
          <a:stretch/>
        </p:blipFill>
        <p:spPr>
          <a:xfrm>
            <a:off x="2736000" y="6336000"/>
            <a:ext cx="1152000" cy="11520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5"/>
          <a:stretch/>
        </p:blipFill>
        <p:spPr>
          <a:xfrm>
            <a:off x="2448000" y="4464000"/>
            <a:ext cx="1137240" cy="116424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6"/>
          <a:stretch/>
        </p:blipFill>
        <p:spPr>
          <a:xfrm>
            <a:off x="4824000" y="6264000"/>
            <a:ext cx="1224000" cy="126072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7"/>
          <a:stretch/>
        </p:blipFill>
        <p:spPr>
          <a:xfrm>
            <a:off x="7416000" y="79200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8"/>
          <a:stretch/>
        </p:blipFill>
        <p:spPr>
          <a:xfrm>
            <a:off x="4824000" y="2736000"/>
            <a:ext cx="1080000" cy="108576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9"/>
          <a:stretch/>
        </p:blipFill>
        <p:spPr>
          <a:xfrm>
            <a:off x="6336000" y="453600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334" name="" descr=""/>
          <p:cNvPicPr/>
          <p:nvPr/>
        </p:nvPicPr>
        <p:blipFill>
          <a:blip r:embed="rId10"/>
          <a:stretch/>
        </p:blipFill>
        <p:spPr>
          <a:xfrm>
            <a:off x="4968000" y="590400"/>
            <a:ext cx="1384200" cy="142560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11"/>
          <a:stretch/>
        </p:blipFill>
        <p:spPr>
          <a:xfrm>
            <a:off x="4569480" y="4536000"/>
            <a:ext cx="1118520" cy="115200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12"/>
          <a:stretch/>
        </p:blipFill>
        <p:spPr>
          <a:xfrm>
            <a:off x="6199920" y="275940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337" name="TextShape 3"/>
          <p:cNvSpPr txBox="1"/>
          <p:nvPr/>
        </p:nvSpPr>
        <p:spPr>
          <a:xfrm>
            <a:off x="288000" y="144000"/>
            <a:ext cx="957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2160000" y="2088000"/>
            <a:ext cx="76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3"/>
          <a:stretch/>
        </p:blipFill>
        <p:spPr>
          <a:xfrm>
            <a:off x="8136000" y="2808000"/>
            <a:ext cx="1512720" cy="1002240"/>
          </a:xfrm>
          <a:prstGeom prst="rect">
            <a:avLst/>
          </a:prstGeom>
          <a:ln>
            <a:noFill/>
          </a:ln>
        </p:spPr>
      </p:pic>
      <p:sp>
        <p:nvSpPr>
          <p:cNvPr id="340" name="CustomShape 5"/>
          <p:cNvSpPr/>
          <p:nvPr/>
        </p:nvSpPr>
        <p:spPr>
          <a:xfrm>
            <a:off x="5256000" y="2376000"/>
            <a:ext cx="144000" cy="360000"/>
          </a:xfrm>
          <a:custGeom>
            <a:avLst/>
            <a:gdLst/>
            <a:ahLst/>
            <a:rect l="0" t="0" r="r" b="b"/>
            <a:pathLst>
              <a:path w="402" h="1002">
                <a:moveTo>
                  <a:pt x="100" y="0"/>
                </a:moveTo>
                <a:lnTo>
                  <a:pt x="100" y="750"/>
                </a:lnTo>
                <a:lnTo>
                  <a:pt x="0" y="750"/>
                </a:lnTo>
                <a:lnTo>
                  <a:pt x="200" y="1001"/>
                </a:lnTo>
                <a:lnTo>
                  <a:pt x="401" y="750"/>
                </a:lnTo>
                <a:lnTo>
                  <a:pt x="300" y="750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6"/>
          <p:cNvSpPr/>
          <p:nvPr/>
        </p:nvSpPr>
        <p:spPr>
          <a:xfrm>
            <a:off x="7056000" y="2434320"/>
            <a:ext cx="144000" cy="325080"/>
          </a:xfrm>
          <a:custGeom>
            <a:avLst/>
            <a:gdLst/>
            <a:ahLst/>
            <a:rect l="0" t="0" r="r" b="b"/>
            <a:pathLst>
              <a:path w="402" h="904">
                <a:moveTo>
                  <a:pt x="100" y="0"/>
                </a:moveTo>
                <a:lnTo>
                  <a:pt x="100" y="678"/>
                </a:lnTo>
                <a:lnTo>
                  <a:pt x="0" y="678"/>
                </a:lnTo>
                <a:lnTo>
                  <a:pt x="200" y="903"/>
                </a:lnTo>
                <a:lnTo>
                  <a:pt x="401" y="678"/>
                </a:lnTo>
                <a:lnTo>
                  <a:pt x="300" y="678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7"/>
          <p:cNvSpPr/>
          <p:nvPr/>
        </p:nvSpPr>
        <p:spPr>
          <a:xfrm>
            <a:off x="8712000" y="2434320"/>
            <a:ext cx="144000" cy="373680"/>
          </a:xfrm>
          <a:custGeom>
            <a:avLst/>
            <a:gdLst/>
            <a:ahLst/>
            <a:rect l="0" t="0" r="r" b="b"/>
            <a:pathLst>
              <a:path w="402" h="1040">
                <a:moveTo>
                  <a:pt x="100" y="0"/>
                </a:moveTo>
                <a:lnTo>
                  <a:pt x="100" y="779"/>
                </a:lnTo>
                <a:lnTo>
                  <a:pt x="0" y="779"/>
                </a:lnTo>
                <a:lnTo>
                  <a:pt x="200" y="1039"/>
                </a:lnTo>
                <a:lnTo>
                  <a:pt x="401" y="779"/>
                </a:lnTo>
                <a:lnTo>
                  <a:pt x="300" y="7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8"/>
          <p:cNvSpPr/>
          <p:nvPr/>
        </p:nvSpPr>
        <p:spPr>
          <a:xfrm>
            <a:off x="2592000" y="2434320"/>
            <a:ext cx="72000" cy="157680"/>
          </a:xfrm>
          <a:custGeom>
            <a:avLst/>
            <a:gdLst/>
            <a:ahLst/>
            <a:rect l="0" t="0" r="r" b="b"/>
            <a:pathLst>
              <a:path w="201" h="440">
                <a:moveTo>
                  <a:pt x="50" y="0"/>
                </a:moveTo>
                <a:lnTo>
                  <a:pt x="50" y="329"/>
                </a:lnTo>
                <a:lnTo>
                  <a:pt x="0" y="329"/>
                </a:lnTo>
                <a:lnTo>
                  <a:pt x="100" y="439"/>
                </a:lnTo>
                <a:lnTo>
                  <a:pt x="200" y="329"/>
                </a:lnTo>
                <a:lnTo>
                  <a:pt x="150" y="3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TextShape 9"/>
          <p:cNvSpPr txBox="1"/>
          <p:nvPr/>
        </p:nvSpPr>
        <p:spPr>
          <a:xfrm>
            <a:off x="2232000" y="3960000"/>
            <a:ext cx="5688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10"/>
          <p:cNvSpPr txBox="1"/>
          <p:nvPr/>
        </p:nvSpPr>
        <p:spPr>
          <a:xfrm>
            <a:off x="2376000" y="5832000"/>
            <a:ext cx="403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>
            <a:off x="3096000" y="4306320"/>
            <a:ext cx="72000" cy="157680"/>
          </a:xfrm>
          <a:custGeom>
            <a:avLst/>
            <a:gdLst/>
            <a:ahLst/>
            <a:rect l="0" t="0" r="r" b="b"/>
            <a:pathLst>
              <a:path w="201" h="440">
                <a:moveTo>
                  <a:pt x="50" y="0"/>
                </a:moveTo>
                <a:lnTo>
                  <a:pt x="50" y="329"/>
                </a:lnTo>
                <a:lnTo>
                  <a:pt x="0" y="329"/>
                </a:lnTo>
                <a:lnTo>
                  <a:pt x="100" y="439"/>
                </a:lnTo>
                <a:lnTo>
                  <a:pt x="200" y="329"/>
                </a:lnTo>
                <a:lnTo>
                  <a:pt x="150" y="3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"/>
          <p:cNvSpPr/>
          <p:nvPr/>
        </p:nvSpPr>
        <p:spPr>
          <a:xfrm>
            <a:off x="4968000" y="4306320"/>
            <a:ext cx="288000" cy="229680"/>
          </a:xfrm>
          <a:custGeom>
            <a:avLst/>
            <a:gdLst/>
            <a:ahLst/>
            <a:rect l="0" t="0" r="r" b="b"/>
            <a:pathLst>
              <a:path w="802" h="640">
                <a:moveTo>
                  <a:pt x="200" y="0"/>
                </a:moveTo>
                <a:lnTo>
                  <a:pt x="200" y="479"/>
                </a:lnTo>
                <a:lnTo>
                  <a:pt x="0" y="479"/>
                </a:lnTo>
                <a:lnTo>
                  <a:pt x="400" y="639"/>
                </a:lnTo>
                <a:lnTo>
                  <a:pt x="801" y="479"/>
                </a:lnTo>
                <a:lnTo>
                  <a:pt x="600" y="479"/>
                </a:lnTo>
                <a:lnTo>
                  <a:pt x="600" y="0"/>
                </a:lnTo>
                <a:lnTo>
                  <a:pt x="2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3"/>
          <p:cNvSpPr/>
          <p:nvPr/>
        </p:nvSpPr>
        <p:spPr>
          <a:xfrm>
            <a:off x="6984000" y="4306320"/>
            <a:ext cx="216000" cy="229680"/>
          </a:xfrm>
          <a:custGeom>
            <a:avLst/>
            <a:gdLst/>
            <a:ahLst/>
            <a:rect l="0" t="0" r="r" b="b"/>
            <a:pathLst>
              <a:path w="602" h="640">
                <a:moveTo>
                  <a:pt x="150" y="0"/>
                </a:moveTo>
                <a:lnTo>
                  <a:pt x="150" y="479"/>
                </a:lnTo>
                <a:lnTo>
                  <a:pt x="0" y="479"/>
                </a:lnTo>
                <a:lnTo>
                  <a:pt x="300" y="639"/>
                </a:lnTo>
                <a:lnTo>
                  <a:pt x="601" y="479"/>
                </a:lnTo>
                <a:lnTo>
                  <a:pt x="450" y="479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4"/>
          <p:cNvSpPr/>
          <p:nvPr/>
        </p:nvSpPr>
        <p:spPr>
          <a:xfrm>
            <a:off x="3168000" y="6153120"/>
            <a:ext cx="288000" cy="182880"/>
          </a:xfrm>
          <a:custGeom>
            <a:avLst/>
            <a:gdLst/>
            <a:ahLst/>
            <a:rect l="0" t="0" r="r" b="b"/>
            <a:pathLst>
              <a:path w="802" h="510">
                <a:moveTo>
                  <a:pt x="200" y="0"/>
                </a:moveTo>
                <a:lnTo>
                  <a:pt x="200" y="381"/>
                </a:lnTo>
                <a:lnTo>
                  <a:pt x="0" y="381"/>
                </a:lnTo>
                <a:lnTo>
                  <a:pt x="400" y="509"/>
                </a:lnTo>
                <a:lnTo>
                  <a:pt x="801" y="381"/>
                </a:lnTo>
                <a:lnTo>
                  <a:pt x="600" y="381"/>
                </a:lnTo>
                <a:lnTo>
                  <a:pt x="600" y="0"/>
                </a:lnTo>
                <a:lnTo>
                  <a:pt x="2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5"/>
          <p:cNvSpPr/>
          <p:nvPr/>
        </p:nvSpPr>
        <p:spPr>
          <a:xfrm>
            <a:off x="5256000" y="6048000"/>
            <a:ext cx="216000" cy="216000"/>
          </a:xfrm>
          <a:custGeom>
            <a:avLst/>
            <a:gdLst/>
            <a:ahLst/>
            <a:rect l="0" t="0" r="r" b="b"/>
            <a:pathLst>
              <a:path w="602" h="602">
                <a:moveTo>
                  <a:pt x="150" y="0"/>
                </a:moveTo>
                <a:lnTo>
                  <a:pt x="150" y="450"/>
                </a:lnTo>
                <a:lnTo>
                  <a:pt x="0" y="450"/>
                </a:lnTo>
                <a:lnTo>
                  <a:pt x="300" y="601"/>
                </a:lnTo>
                <a:lnTo>
                  <a:pt x="601" y="450"/>
                </a:lnTo>
                <a:lnTo>
                  <a:pt x="450" y="45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6336000" y="973080"/>
            <a:ext cx="1792080" cy="12589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984040" y="5266080"/>
            <a:ext cx="1047960" cy="20163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3240000" y="1008360"/>
            <a:ext cx="1814400" cy="12956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3328920" y="3024360"/>
            <a:ext cx="1999080" cy="12956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4896360" y="6120000"/>
            <a:ext cx="2735640" cy="7437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6"/>
          <a:stretch/>
        </p:blipFill>
        <p:spPr>
          <a:xfrm>
            <a:off x="6552000" y="2880000"/>
            <a:ext cx="1792080" cy="12589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7"/>
          <a:stretch/>
        </p:blipFill>
        <p:spPr>
          <a:xfrm>
            <a:off x="8136000" y="5725080"/>
            <a:ext cx="1792080" cy="125892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8"/>
          <a:stretch/>
        </p:blipFill>
        <p:spPr>
          <a:xfrm>
            <a:off x="288000" y="901080"/>
            <a:ext cx="1792080" cy="1258920"/>
          </a:xfrm>
          <a:prstGeom prst="rect">
            <a:avLst/>
          </a:prstGeom>
          <a:ln>
            <a:noFill/>
          </a:ln>
        </p:spPr>
      </p:pic>
      <p:sp>
        <p:nvSpPr>
          <p:cNvPr id="117" name="TextShape 1"/>
          <p:cNvSpPr txBox="1"/>
          <p:nvPr/>
        </p:nvSpPr>
        <p:spPr>
          <a:xfrm>
            <a:off x="144000" y="216000"/>
            <a:ext cx="979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2232000" y="4680000"/>
            <a:ext cx="331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4752000" y="5256000"/>
            <a:ext cx="504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TextShape 4"/>
          <p:cNvSpPr txBox="1"/>
          <p:nvPr/>
        </p:nvSpPr>
        <p:spPr>
          <a:xfrm>
            <a:off x="5544000" y="4680000"/>
            <a:ext cx="367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414360" y="128196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3168000" y="1211760"/>
            <a:ext cx="1727640" cy="6598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5688000" y="115200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4"/>
          <a:stretch/>
        </p:blipFill>
        <p:spPr>
          <a:xfrm>
            <a:off x="8208000" y="115200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5"/>
          <a:stretch/>
        </p:blipFill>
        <p:spPr>
          <a:xfrm>
            <a:off x="3096000" y="2952000"/>
            <a:ext cx="1196640" cy="93564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6"/>
          <a:stretch/>
        </p:blipFill>
        <p:spPr>
          <a:xfrm>
            <a:off x="2698200" y="4723920"/>
            <a:ext cx="1837440" cy="6757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7"/>
          <a:stretch/>
        </p:blipFill>
        <p:spPr>
          <a:xfrm>
            <a:off x="2520000" y="6264000"/>
            <a:ext cx="2807640" cy="8211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8"/>
          <a:stretch/>
        </p:blipFill>
        <p:spPr>
          <a:xfrm>
            <a:off x="5976000" y="640800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9"/>
          <a:stretch/>
        </p:blipFill>
        <p:spPr>
          <a:xfrm>
            <a:off x="5904000" y="4953960"/>
            <a:ext cx="1961280" cy="58968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44000" y="216000"/>
            <a:ext cx="97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Image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760000" y="720000"/>
            <a:ext cx="41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2808000" y="2520000"/>
            <a:ext cx="338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2880000" y="2533680"/>
            <a:ext cx="554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5"/>
          <p:cNvSpPr/>
          <p:nvPr/>
        </p:nvSpPr>
        <p:spPr>
          <a:xfrm>
            <a:off x="5616000" y="3024000"/>
            <a:ext cx="302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(Not Founf)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Line 6"/>
          <p:cNvSpPr/>
          <p:nvPr/>
        </p:nvSpPr>
        <p:spPr>
          <a:xfrm>
            <a:off x="4536000" y="3240000"/>
            <a:ext cx="108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"/>
          <p:cNvSpPr/>
          <p:nvPr/>
        </p:nvSpPr>
        <p:spPr>
          <a:xfrm>
            <a:off x="2592000" y="4248000"/>
            <a:ext cx="698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8"/>
          <p:cNvSpPr/>
          <p:nvPr/>
        </p:nvSpPr>
        <p:spPr>
          <a:xfrm>
            <a:off x="2734200" y="5773320"/>
            <a:ext cx="4825440" cy="34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60000" y="864000"/>
            <a:ext cx="2133000" cy="118872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2952000" y="2922840"/>
            <a:ext cx="951840" cy="5328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744120" y="4536000"/>
            <a:ext cx="3215520" cy="85572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4"/>
          <a:stretch/>
        </p:blipFill>
        <p:spPr>
          <a:xfrm>
            <a:off x="936000" y="6087240"/>
            <a:ext cx="2951640" cy="100116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5"/>
          <a:stretch/>
        </p:blipFill>
        <p:spPr>
          <a:xfrm>
            <a:off x="2952000" y="1080000"/>
            <a:ext cx="2180520" cy="7516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6"/>
          <a:stretch/>
        </p:blipFill>
        <p:spPr>
          <a:xfrm>
            <a:off x="5498640" y="1042920"/>
            <a:ext cx="2133000" cy="11887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7"/>
          <a:stretch/>
        </p:blipFill>
        <p:spPr>
          <a:xfrm>
            <a:off x="5282640" y="4426920"/>
            <a:ext cx="2133000" cy="118872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8"/>
          <a:stretch/>
        </p:blipFill>
        <p:spPr>
          <a:xfrm>
            <a:off x="5184000" y="6010920"/>
            <a:ext cx="2133000" cy="118872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9"/>
          <a:stretch/>
        </p:blipFill>
        <p:spPr>
          <a:xfrm>
            <a:off x="7999560" y="110304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10"/>
          <a:stretch/>
        </p:blipFill>
        <p:spPr>
          <a:xfrm>
            <a:off x="7927560" y="614304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11"/>
          <a:stretch/>
        </p:blipFill>
        <p:spPr>
          <a:xfrm>
            <a:off x="8064000" y="448704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144000" y="288000"/>
            <a:ext cx="95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400000" y="634320"/>
            <a:ext cx="446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2448000" y="2533680"/>
            <a:ext cx="237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4968000" y="2952000"/>
            <a:ext cx="323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Found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Line 5"/>
          <p:cNvSpPr/>
          <p:nvPr/>
        </p:nvSpPr>
        <p:spPr>
          <a:xfrm>
            <a:off x="4104000" y="3096000"/>
            <a:ext cx="72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6"/>
          <p:cNvSpPr/>
          <p:nvPr/>
        </p:nvSpPr>
        <p:spPr>
          <a:xfrm>
            <a:off x="1080000" y="3888000"/>
            <a:ext cx="892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      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4176000" y="6455880"/>
            <a:ext cx="2735640" cy="7437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3528000" y="1163520"/>
            <a:ext cx="2447640" cy="63612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1224000" y="3166560"/>
            <a:ext cx="1275480" cy="3610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4"/>
          <a:stretch/>
        </p:blipFill>
        <p:spPr>
          <a:xfrm>
            <a:off x="381960" y="6408000"/>
            <a:ext cx="3361680" cy="91368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5"/>
          <a:stretch/>
        </p:blipFill>
        <p:spPr>
          <a:xfrm>
            <a:off x="1224000" y="4896000"/>
            <a:ext cx="1732680" cy="45648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6"/>
          <a:stretch/>
        </p:blipFill>
        <p:spPr>
          <a:xfrm>
            <a:off x="3384000" y="3188880"/>
            <a:ext cx="1511640" cy="4107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7"/>
          <a:stretch/>
        </p:blipFill>
        <p:spPr>
          <a:xfrm>
            <a:off x="4752000" y="482400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8"/>
          <a:stretch/>
        </p:blipFill>
        <p:spPr>
          <a:xfrm>
            <a:off x="7992360" y="136800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9"/>
          <a:stretch/>
        </p:blipFill>
        <p:spPr>
          <a:xfrm>
            <a:off x="7992000" y="607104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10"/>
          <a:stretch/>
        </p:blipFill>
        <p:spPr>
          <a:xfrm>
            <a:off x="6264000" y="1388880"/>
            <a:ext cx="1511640" cy="41076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11"/>
          <a:stretch/>
        </p:blipFill>
        <p:spPr>
          <a:xfrm>
            <a:off x="5328000" y="308196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12"/>
          <a:stretch/>
        </p:blipFill>
        <p:spPr>
          <a:xfrm>
            <a:off x="144000" y="864000"/>
            <a:ext cx="2735640" cy="74376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13"/>
          <a:stretch/>
        </p:blipFill>
        <p:spPr>
          <a:xfrm>
            <a:off x="8143560" y="295200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144000" y="216000"/>
            <a:ext cx="97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264000" y="720000"/>
            <a:ext cx="367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936000" y="2232000"/>
            <a:ext cx="885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1872000" y="2650320"/>
            <a:ext cx="287640" cy="515880"/>
          </a:xfrm>
          <a:custGeom>
            <a:avLst/>
            <a:gdLst/>
            <a:ahLst/>
            <a:rect l="l" t="t" r="r" b="b"/>
            <a:pathLst>
              <a:path w="802" h="1436">
                <a:moveTo>
                  <a:pt x="200" y="0"/>
                </a:moveTo>
                <a:lnTo>
                  <a:pt x="200" y="1076"/>
                </a:lnTo>
                <a:lnTo>
                  <a:pt x="0" y="1076"/>
                </a:lnTo>
                <a:lnTo>
                  <a:pt x="400" y="1435"/>
                </a:lnTo>
                <a:lnTo>
                  <a:pt x="801" y="1076"/>
                </a:lnTo>
                <a:lnTo>
                  <a:pt x="600" y="1076"/>
                </a:lnTo>
                <a:lnTo>
                  <a:pt x="600" y="0"/>
                </a:lnTo>
                <a:lnTo>
                  <a:pt x="2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5"/>
          <p:cNvSpPr/>
          <p:nvPr/>
        </p:nvSpPr>
        <p:spPr>
          <a:xfrm>
            <a:off x="4032000" y="2650320"/>
            <a:ext cx="143640" cy="538200"/>
          </a:xfrm>
          <a:custGeom>
            <a:avLst/>
            <a:gdLst/>
            <a:ahLst/>
            <a:rect l="l" t="t" r="r" b="b"/>
            <a:pathLst>
              <a:path w="402" h="1498">
                <a:moveTo>
                  <a:pt x="100" y="0"/>
                </a:moveTo>
                <a:lnTo>
                  <a:pt x="100" y="1122"/>
                </a:lnTo>
                <a:lnTo>
                  <a:pt x="0" y="1122"/>
                </a:lnTo>
                <a:lnTo>
                  <a:pt x="200" y="1497"/>
                </a:lnTo>
                <a:lnTo>
                  <a:pt x="401" y="1122"/>
                </a:lnTo>
                <a:lnTo>
                  <a:pt x="300" y="1122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6"/>
          <p:cNvSpPr/>
          <p:nvPr/>
        </p:nvSpPr>
        <p:spPr>
          <a:xfrm>
            <a:off x="5904000" y="2578320"/>
            <a:ext cx="143640" cy="503280"/>
          </a:xfrm>
          <a:custGeom>
            <a:avLst/>
            <a:gdLst/>
            <a:ahLst/>
            <a:rect l="l" t="t" r="r" b="b"/>
            <a:pathLst>
              <a:path w="402" h="1401">
                <a:moveTo>
                  <a:pt x="100" y="0"/>
                </a:moveTo>
                <a:lnTo>
                  <a:pt x="100" y="1050"/>
                </a:lnTo>
                <a:lnTo>
                  <a:pt x="0" y="1050"/>
                </a:lnTo>
                <a:lnTo>
                  <a:pt x="200" y="1400"/>
                </a:lnTo>
                <a:lnTo>
                  <a:pt x="401" y="1050"/>
                </a:lnTo>
                <a:lnTo>
                  <a:pt x="300" y="1050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7"/>
          <p:cNvSpPr/>
          <p:nvPr/>
        </p:nvSpPr>
        <p:spPr>
          <a:xfrm>
            <a:off x="9000000" y="2578320"/>
            <a:ext cx="287640" cy="373320"/>
          </a:xfrm>
          <a:custGeom>
            <a:avLst/>
            <a:gdLst/>
            <a:ahLst/>
            <a:rect l="l" t="t" r="r" b="b"/>
            <a:pathLst>
              <a:path w="802" h="1040">
                <a:moveTo>
                  <a:pt x="200" y="0"/>
                </a:moveTo>
                <a:lnTo>
                  <a:pt x="200" y="779"/>
                </a:lnTo>
                <a:lnTo>
                  <a:pt x="0" y="779"/>
                </a:lnTo>
                <a:lnTo>
                  <a:pt x="400" y="1039"/>
                </a:lnTo>
                <a:lnTo>
                  <a:pt x="801" y="779"/>
                </a:lnTo>
                <a:lnTo>
                  <a:pt x="600" y="779"/>
                </a:lnTo>
                <a:lnTo>
                  <a:pt x="600" y="0"/>
                </a:lnTo>
                <a:lnTo>
                  <a:pt x="2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8"/>
          <p:cNvSpPr/>
          <p:nvPr/>
        </p:nvSpPr>
        <p:spPr>
          <a:xfrm>
            <a:off x="432000" y="4176000"/>
            <a:ext cx="7487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 (Single)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5616000" y="4522320"/>
            <a:ext cx="143640" cy="229320"/>
          </a:xfrm>
          <a:custGeom>
            <a:avLst/>
            <a:gdLst/>
            <a:ahLst/>
            <a:rect l="l" t="t" r="r" b="b"/>
            <a:pathLst>
              <a:path w="402" h="640">
                <a:moveTo>
                  <a:pt x="100" y="0"/>
                </a:moveTo>
                <a:lnTo>
                  <a:pt x="100" y="479"/>
                </a:lnTo>
                <a:lnTo>
                  <a:pt x="0" y="479"/>
                </a:lnTo>
                <a:lnTo>
                  <a:pt x="200" y="639"/>
                </a:lnTo>
                <a:lnTo>
                  <a:pt x="401" y="479"/>
                </a:lnTo>
                <a:lnTo>
                  <a:pt x="300" y="4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0"/>
          <p:cNvSpPr/>
          <p:nvPr/>
        </p:nvSpPr>
        <p:spPr>
          <a:xfrm>
            <a:off x="2088000" y="4522320"/>
            <a:ext cx="71640" cy="373320"/>
          </a:xfrm>
          <a:custGeom>
            <a:avLst/>
            <a:gdLst/>
            <a:ahLst/>
            <a:rect l="l" t="t" r="r" b="b"/>
            <a:pathLst>
              <a:path w="201" h="1040">
                <a:moveTo>
                  <a:pt x="50" y="0"/>
                </a:moveTo>
                <a:lnTo>
                  <a:pt x="50" y="779"/>
                </a:lnTo>
                <a:lnTo>
                  <a:pt x="0" y="779"/>
                </a:lnTo>
                <a:lnTo>
                  <a:pt x="100" y="1039"/>
                </a:lnTo>
                <a:lnTo>
                  <a:pt x="200" y="779"/>
                </a:lnTo>
                <a:lnTo>
                  <a:pt x="150" y="77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1"/>
          <p:cNvSpPr/>
          <p:nvPr/>
        </p:nvSpPr>
        <p:spPr>
          <a:xfrm>
            <a:off x="216000" y="5760000"/>
            <a:ext cx="97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4705200" y="1164240"/>
            <a:ext cx="1054440" cy="10674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2736000" y="1008000"/>
            <a:ext cx="951840" cy="96120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1142280" y="2993760"/>
            <a:ext cx="1521360" cy="15418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1080000" y="5094720"/>
            <a:ext cx="1247040" cy="8089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1375200" y="6405480"/>
            <a:ext cx="856440" cy="86616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6"/>
          <a:stretch/>
        </p:blipFill>
        <p:spPr>
          <a:xfrm>
            <a:off x="432000" y="1020240"/>
            <a:ext cx="1054440" cy="106740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7"/>
          <a:stretch/>
        </p:blipFill>
        <p:spPr>
          <a:xfrm>
            <a:off x="8036640" y="3240000"/>
            <a:ext cx="1251000" cy="125100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8"/>
          <a:stretch/>
        </p:blipFill>
        <p:spPr>
          <a:xfrm>
            <a:off x="8208000" y="1080000"/>
            <a:ext cx="1439640" cy="144972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9"/>
          <a:stretch/>
        </p:blipFill>
        <p:spPr>
          <a:xfrm>
            <a:off x="3960000" y="6264000"/>
            <a:ext cx="1182240" cy="11516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10"/>
          <a:stretch/>
        </p:blipFill>
        <p:spPr>
          <a:xfrm>
            <a:off x="3857400" y="4752000"/>
            <a:ext cx="1182240" cy="11516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11"/>
          <a:stretch/>
        </p:blipFill>
        <p:spPr>
          <a:xfrm>
            <a:off x="6380640" y="1052640"/>
            <a:ext cx="1251000" cy="12510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12"/>
          <a:stretch/>
        </p:blipFill>
        <p:spPr>
          <a:xfrm>
            <a:off x="6408000" y="6264000"/>
            <a:ext cx="1054440" cy="10674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13"/>
          <a:stretch/>
        </p:blipFill>
        <p:spPr>
          <a:xfrm>
            <a:off x="6408000" y="4896000"/>
            <a:ext cx="1054440" cy="10674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14"/>
          <a:stretch/>
        </p:blipFill>
        <p:spPr>
          <a:xfrm>
            <a:off x="3816000" y="3240000"/>
            <a:ext cx="1054440" cy="10674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15"/>
          <a:stretch/>
        </p:blipFill>
        <p:spPr>
          <a:xfrm>
            <a:off x="5688000" y="331200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288000" y="288000"/>
            <a:ext cx="935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64000" y="634320"/>
            <a:ext cx="71640" cy="385560"/>
          </a:xfrm>
          <a:custGeom>
            <a:avLst/>
            <a:gdLst/>
            <a:ahLst/>
            <a:rect l="l" t="t" r="r" b="b"/>
            <a:pathLst>
              <a:path w="201" h="1074">
                <a:moveTo>
                  <a:pt x="50" y="0"/>
                </a:moveTo>
                <a:lnTo>
                  <a:pt x="50" y="804"/>
                </a:lnTo>
                <a:lnTo>
                  <a:pt x="0" y="804"/>
                </a:lnTo>
                <a:lnTo>
                  <a:pt x="100" y="1073"/>
                </a:lnTo>
                <a:lnTo>
                  <a:pt x="200" y="804"/>
                </a:lnTo>
                <a:lnTo>
                  <a:pt x="150" y="804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3096000" y="634320"/>
            <a:ext cx="287640" cy="373320"/>
          </a:xfrm>
          <a:custGeom>
            <a:avLst/>
            <a:gdLst/>
            <a:ahLst/>
            <a:rect l="l" t="t" r="r" b="b"/>
            <a:pathLst>
              <a:path w="802" h="1040">
                <a:moveTo>
                  <a:pt x="200" y="0"/>
                </a:moveTo>
                <a:lnTo>
                  <a:pt x="200" y="779"/>
                </a:lnTo>
                <a:lnTo>
                  <a:pt x="0" y="779"/>
                </a:lnTo>
                <a:lnTo>
                  <a:pt x="400" y="1039"/>
                </a:lnTo>
                <a:lnTo>
                  <a:pt x="801" y="779"/>
                </a:lnTo>
                <a:lnTo>
                  <a:pt x="600" y="779"/>
                </a:lnTo>
                <a:lnTo>
                  <a:pt x="600" y="0"/>
                </a:lnTo>
                <a:lnTo>
                  <a:pt x="2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5184000" y="634320"/>
            <a:ext cx="71640" cy="529560"/>
          </a:xfrm>
          <a:custGeom>
            <a:avLst/>
            <a:gdLst/>
            <a:ahLst/>
            <a:rect l="l" t="t" r="r" b="b"/>
            <a:pathLst>
              <a:path w="201" h="1474">
                <a:moveTo>
                  <a:pt x="50" y="0"/>
                </a:moveTo>
                <a:lnTo>
                  <a:pt x="50" y="1104"/>
                </a:lnTo>
                <a:lnTo>
                  <a:pt x="0" y="1104"/>
                </a:lnTo>
                <a:lnTo>
                  <a:pt x="100" y="1473"/>
                </a:lnTo>
                <a:lnTo>
                  <a:pt x="200" y="1104"/>
                </a:lnTo>
                <a:lnTo>
                  <a:pt x="150" y="1104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5"/>
          <p:cNvSpPr/>
          <p:nvPr/>
        </p:nvSpPr>
        <p:spPr>
          <a:xfrm>
            <a:off x="6840000" y="634320"/>
            <a:ext cx="215640" cy="417960"/>
          </a:xfrm>
          <a:custGeom>
            <a:avLst/>
            <a:gdLst/>
            <a:ahLst/>
            <a:rect l="l" t="t" r="r" b="b"/>
            <a:pathLst>
              <a:path w="602" h="1164">
                <a:moveTo>
                  <a:pt x="150" y="0"/>
                </a:moveTo>
                <a:lnTo>
                  <a:pt x="150" y="872"/>
                </a:lnTo>
                <a:lnTo>
                  <a:pt x="0" y="872"/>
                </a:lnTo>
                <a:lnTo>
                  <a:pt x="300" y="1163"/>
                </a:lnTo>
                <a:lnTo>
                  <a:pt x="601" y="872"/>
                </a:lnTo>
                <a:lnTo>
                  <a:pt x="450" y="872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8856000" y="634320"/>
            <a:ext cx="71640" cy="445320"/>
          </a:xfrm>
          <a:custGeom>
            <a:avLst/>
            <a:gdLst/>
            <a:ahLst/>
            <a:rect l="l" t="t" r="r" b="b"/>
            <a:pathLst>
              <a:path w="201" h="1240">
                <a:moveTo>
                  <a:pt x="50" y="0"/>
                </a:moveTo>
                <a:lnTo>
                  <a:pt x="50" y="929"/>
                </a:lnTo>
                <a:lnTo>
                  <a:pt x="0" y="929"/>
                </a:lnTo>
                <a:lnTo>
                  <a:pt x="100" y="1239"/>
                </a:lnTo>
                <a:lnTo>
                  <a:pt x="200" y="929"/>
                </a:lnTo>
                <a:lnTo>
                  <a:pt x="150" y="9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792000" y="2448000"/>
            <a:ext cx="899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8"/>
          <p:cNvSpPr/>
          <p:nvPr/>
        </p:nvSpPr>
        <p:spPr>
          <a:xfrm>
            <a:off x="4320000" y="2794320"/>
            <a:ext cx="71640" cy="445320"/>
          </a:xfrm>
          <a:custGeom>
            <a:avLst/>
            <a:gdLst/>
            <a:ahLst/>
            <a:rect l="l" t="t" r="r" b="b"/>
            <a:pathLst>
              <a:path w="201" h="1240">
                <a:moveTo>
                  <a:pt x="50" y="0"/>
                </a:moveTo>
                <a:lnTo>
                  <a:pt x="50" y="929"/>
                </a:lnTo>
                <a:lnTo>
                  <a:pt x="0" y="929"/>
                </a:lnTo>
                <a:lnTo>
                  <a:pt x="100" y="1239"/>
                </a:lnTo>
                <a:lnTo>
                  <a:pt x="200" y="929"/>
                </a:lnTo>
                <a:lnTo>
                  <a:pt x="150" y="9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9"/>
          <p:cNvSpPr/>
          <p:nvPr/>
        </p:nvSpPr>
        <p:spPr>
          <a:xfrm>
            <a:off x="6552000" y="2794320"/>
            <a:ext cx="71640" cy="589320"/>
          </a:xfrm>
          <a:custGeom>
            <a:avLst/>
            <a:gdLst/>
            <a:ahLst/>
            <a:rect l="l" t="t" r="r" b="b"/>
            <a:pathLst>
              <a:path w="201" h="1640">
                <a:moveTo>
                  <a:pt x="50" y="0"/>
                </a:moveTo>
                <a:lnTo>
                  <a:pt x="50" y="1229"/>
                </a:lnTo>
                <a:lnTo>
                  <a:pt x="0" y="1229"/>
                </a:lnTo>
                <a:lnTo>
                  <a:pt x="100" y="1639"/>
                </a:lnTo>
                <a:lnTo>
                  <a:pt x="200" y="1229"/>
                </a:lnTo>
                <a:lnTo>
                  <a:pt x="150" y="12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0"/>
          <p:cNvSpPr/>
          <p:nvPr/>
        </p:nvSpPr>
        <p:spPr>
          <a:xfrm>
            <a:off x="8712000" y="2794320"/>
            <a:ext cx="71640" cy="445320"/>
          </a:xfrm>
          <a:custGeom>
            <a:avLst/>
            <a:gdLst/>
            <a:ahLst/>
            <a:rect l="l" t="t" r="r" b="b"/>
            <a:pathLst>
              <a:path w="201" h="1240">
                <a:moveTo>
                  <a:pt x="50" y="0"/>
                </a:moveTo>
                <a:lnTo>
                  <a:pt x="50" y="929"/>
                </a:lnTo>
                <a:lnTo>
                  <a:pt x="0" y="929"/>
                </a:lnTo>
                <a:lnTo>
                  <a:pt x="100" y="1239"/>
                </a:lnTo>
                <a:lnTo>
                  <a:pt x="200" y="929"/>
                </a:lnTo>
                <a:lnTo>
                  <a:pt x="150" y="9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7488000" y="1080000"/>
            <a:ext cx="2252880" cy="86364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3168000" y="1194840"/>
            <a:ext cx="1953000" cy="74880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792000" y="3168000"/>
            <a:ext cx="2780640" cy="10566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1670760" y="6768000"/>
            <a:ext cx="1208880" cy="3517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1224000" y="5256000"/>
            <a:ext cx="1618560" cy="5518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>
            <a:off x="7488000" y="3456000"/>
            <a:ext cx="2252880" cy="8636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7"/>
          <a:stretch/>
        </p:blipFill>
        <p:spPr>
          <a:xfrm>
            <a:off x="7416000" y="4968000"/>
            <a:ext cx="2252880" cy="8636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8"/>
          <a:stretch/>
        </p:blipFill>
        <p:spPr>
          <a:xfrm>
            <a:off x="194760" y="936000"/>
            <a:ext cx="2252880" cy="8636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9"/>
          <a:stretch/>
        </p:blipFill>
        <p:spPr>
          <a:xfrm>
            <a:off x="4896000" y="4824000"/>
            <a:ext cx="1251000" cy="125100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10"/>
          <a:stretch/>
        </p:blipFill>
        <p:spPr>
          <a:xfrm>
            <a:off x="5732640" y="1008000"/>
            <a:ext cx="1251000" cy="125100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11"/>
          <a:stretch/>
        </p:blipFill>
        <p:spPr>
          <a:xfrm>
            <a:off x="4896000" y="3212640"/>
            <a:ext cx="1251000" cy="1251000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144000" y="216000"/>
            <a:ext cx="97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032000" y="562320"/>
            <a:ext cx="143640" cy="517320"/>
          </a:xfrm>
          <a:custGeom>
            <a:avLst/>
            <a:gdLst/>
            <a:ahLst/>
            <a:rect l="l" t="t" r="r" b="b"/>
            <a:pathLst>
              <a:path w="402" h="1440">
                <a:moveTo>
                  <a:pt x="100" y="0"/>
                </a:moveTo>
                <a:lnTo>
                  <a:pt x="100" y="1079"/>
                </a:lnTo>
                <a:lnTo>
                  <a:pt x="0" y="1079"/>
                </a:lnTo>
                <a:lnTo>
                  <a:pt x="200" y="1439"/>
                </a:lnTo>
                <a:lnTo>
                  <a:pt x="401" y="1079"/>
                </a:lnTo>
                <a:lnTo>
                  <a:pt x="300" y="10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3"/>
          <p:cNvSpPr/>
          <p:nvPr/>
        </p:nvSpPr>
        <p:spPr>
          <a:xfrm>
            <a:off x="6264000" y="562320"/>
            <a:ext cx="71640" cy="373320"/>
          </a:xfrm>
          <a:custGeom>
            <a:avLst/>
            <a:gdLst/>
            <a:ahLst/>
            <a:rect l="l" t="t" r="r" b="b"/>
            <a:pathLst>
              <a:path w="201" h="1040">
                <a:moveTo>
                  <a:pt x="50" y="0"/>
                </a:moveTo>
                <a:lnTo>
                  <a:pt x="50" y="779"/>
                </a:lnTo>
                <a:lnTo>
                  <a:pt x="0" y="779"/>
                </a:lnTo>
                <a:lnTo>
                  <a:pt x="100" y="1039"/>
                </a:lnTo>
                <a:lnTo>
                  <a:pt x="200" y="779"/>
                </a:lnTo>
                <a:lnTo>
                  <a:pt x="150" y="77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4"/>
          <p:cNvSpPr/>
          <p:nvPr/>
        </p:nvSpPr>
        <p:spPr>
          <a:xfrm>
            <a:off x="8496000" y="562320"/>
            <a:ext cx="143640" cy="517320"/>
          </a:xfrm>
          <a:custGeom>
            <a:avLst/>
            <a:gdLst/>
            <a:ahLst/>
            <a:rect l="l" t="t" r="r" b="b"/>
            <a:pathLst>
              <a:path w="402" h="1440">
                <a:moveTo>
                  <a:pt x="100" y="0"/>
                </a:moveTo>
                <a:lnTo>
                  <a:pt x="100" y="1079"/>
                </a:lnTo>
                <a:lnTo>
                  <a:pt x="0" y="1079"/>
                </a:lnTo>
                <a:lnTo>
                  <a:pt x="200" y="1439"/>
                </a:lnTo>
                <a:lnTo>
                  <a:pt x="401" y="1079"/>
                </a:lnTo>
                <a:lnTo>
                  <a:pt x="300" y="10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5"/>
          <p:cNvSpPr/>
          <p:nvPr/>
        </p:nvSpPr>
        <p:spPr>
          <a:xfrm>
            <a:off x="144000" y="2461680"/>
            <a:ext cx="9719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5328000" y="2808000"/>
            <a:ext cx="143640" cy="287640"/>
          </a:xfrm>
          <a:custGeom>
            <a:avLst/>
            <a:gdLst/>
            <a:ahLst/>
            <a:rect l="l" t="t" r="r" b="b"/>
            <a:pathLst>
              <a:path w="402" h="802">
                <a:moveTo>
                  <a:pt x="100" y="0"/>
                </a:moveTo>
                <a:lnTo>
                  <a:pt x="100" y="600"/>
                </a:lnTo>
                <a:lnTo>
                  <a:pt x="0" y="600"/>
                </a:lnTo>
                <a:lnTo>
                  <a:pt x="200" y="801"/>
                </a:lnTo>
                <a:lnTo>
                  <a:pt x="401" y="600"/>
                </a:lnTo>
                <a:lnTo>
                  <a:pt x="300" y="600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7"/>
          <p:cNvSpPr/>
          <p:nvPr/>
        </p:nvSpPr>
        <p:spPr>
          <a:xfrm>
            <a:off x="8352000" y="2736000"/>
            <a:ext cx="71640" cy="575640"/>
          </a:xfrm>
          <a:custGeom>
            <a:avLst/>
            <a:gdLst/>
            <a:ahLst/>
            <a:rect l="l" t="t" r="r" b="b"/>
            <a:pathLst>
              <a:path w="201" h="1601">
                <a:moveTo>
                  <a:pt x="50" y="0"/>
                </a:moveTo>
                <a:lnTo>
                  <a:pt x="50" y="1200"/>
                </a:lnTo>
                <a:lnTo>
                  <a:pt x="0" y="1200"/>
                </a:lnTo>
                <a:lnTo>
                  <a:pt x="100" y="1600"/>
                </a:lnTo>
                <a:lnTo>
                  <a:pt x="200" y="1200"/>
                </a:lnTo>
                <a:lnTo>
                  <a:pt x="150" y="1200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2016000" y="2736000"/>
            <a:ext cx="71640" cy="359640"/>
          </a:xfrm>
          <a:custGeom>
            <a:avLst/>
            <a:gdLst/>
            <a:ahLst/>
            <a:rect l="l" t="t" r="r" b="b"/>
            <a:pathLst>
              <a:path w="201" h="1002">
                <a:moveTo>
                  <a:pt x="50" y="0"/>
                </a:moveTo>
                <a:lnTo>
                  <a:pt x="50" y="750"/>
                </a:lnTo>
                <a:lnTo>
                  <a:pt x="0" y="750"/>
                </a:lnTo>
                <a:lnTo>
                  <a:pt x="100" y="1001"/>
                </a:lnTo>
                <a:lnTo>
                  <a:pt x="200" y="750"/>
                </a:lnTo>
                <a:lnTo>
                  <a:pt x="150" y="750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9"/>
          <p:cNvSpPr/>
          <p:nvPr/>
        </p:nvSpPr>
        <p:spPr>
          <a:xfrm>
            <a:off x="4608000" y="6696000"/>
            <a:ext cx="367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Found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Line 10"/>
          <p:cNvSpPr/>
          <p:nvPr/>
        </p:nvSpPr>
        <p:spPr>
          <a:xfrm>
            <a:off x="3168000" y="6912000"/>
            <a:ext cx="136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304560" y="914400"/>
            <a:ext cx="1351080" cy="13172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8263080" y="1080000"/>
            <a:ext cx="1168560" cy="104688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5544000" y="1080000"/>
            <a:ext cx="1642320" cy="108756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4"/>
          <a:stretch/>
        </p:blipFill>
        <p:spPr>
          <a:xfrm>
            <a:off x="2952000" y="1080000"/>
            <a:ext cx="1168560" cy="104688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5"/>
          <a:stretch/>
        </p:blipFill>
        <p:spPr>
          <a:xfrm>
            <a:off x="1296000" y="6087600"/>
            <a:ext cx="1223640" cy="111204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6"/>
          <a:stretch/>
        </p:blipFill>
        <p:spPr>
          <a:xfrm>
            <a:off x="1368000" y="3444840"/>
            <a:ext cx="1079640" cy="109080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7"/>
          <a:stretch/>
        </p:blipFill>
        <p:spPr>
          <a:xfrm>
            <a:off x="3727080" y="3528000"/>
            <a:ext cx="1168560" cy="104688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8"/>
          <a:stretch/>
        </p:blipFill>
        <p:spPr>
          <a:xfrm>
            <a:off x="5472000" y="345600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9"/>
          <a:stretch/>
        </p:blipFill>
        <p:spPr>
          <a:xfrm>
            <a:off x="7542360" y="3456000"/>
            <a:ext cx="1961280" cy="58968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10"/>
          <a:stretch/>
        </p:blipFill>
        <p:spPr>
          <a:xfrm>
            <a:off x="1368000" y="4824000"/>
            <a:ext cx="1079640" cy="10526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144000" y="216000"/>
            <a:ext cx="979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384000" y="562320"/>
            <a:ext cx="143640" cy="517320"/>
          </a:xfrm>
          <a:custGeom>
            <a:avLst/>
            <a:gdLst/>
            <a:ahLst/>
            <a:rect l="l" t="t" r="r" b="b"/>
            <a:pathLst>
              <a:path w="402" h="1440">
                <a:moveTo>
                  <a:pt x="100" y="0"/>
                </a:moveTo>
                <a:lnTo>
                  <a:pt x="100" y="1079"/>
                </a:lnTo>
                <a:lnTo>
                  <a:pt x="0" y="1079"/>
                </a:lnTo>
                <a:lnTo>
                  <a:pt x="200" y="1439"/>
                </a:lnTo>
                <a:lnTo>
                  <a:pt x="401" y="1079"/>
                </a:lnTo>
                <a:lnTo>
                  <a:pt x="300" y="10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"/>
          <p:cNvSpPr/>
          <p:nvPr/>
        </p:nvSpPr>
        <p:spPr>
          <a:xfrm>
            <a:off x="6336000" y="562320"/>
            <a:ext cx="71640" cy="445320"/>
          </a:xfrm>
          <a:custGeom>
            <a:avLst/>
            <a:gdLst/>
            <a:ahLst/>
            <a:rect l="l" t="t" r="r" b="b"/>
            <a:pathLst>
              <a:path w="201" h="1240">
                <a:moveTo>
                  <a:pt x="50" y="0"/>
                </a:moveTo>
                <a:lnTo>
                  <a:pt x="50" y="929"/>
                </a:lnTo>
                <a:lnTo>
                  <a:pt x="0" y="929"/>
                </a:lnTo>
                <a:lnTo>
                  <a:pt x="100" y="1239"/>
                </a:lnTo>
                <a:lnTo>
                  <a:pt x="200" y="929"/>
                </a:lnTo>
                <a:lnTo>
                  <a:pt x="150" y="92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4"/>
          <p:cNvSpPr/>
          <p:nvPr/>
        </p:nvSpPr>
        <p:spPr>
          <a:xfrm>
            <a:off x="8568000" y="562320"/>
            <a:ext cx="143640" cy="517320"/>
          </a:xfrm>
          <a:custGeom>
            <a:avLst/>
            <a:gdLst/>
            <a:ahLst/>
            <a:rect l="l" t="t" r="r" b="b"/>
            <a:pathLst>
              <a:path w="402" h="1440">
                <a:moveTo>
                  <a:pt x="100" y="0"/>
                </a:moveTo>
                <a:lnTo>
                  <a:pt x="100" y="1079"/>
                </a:lnTo>
                <a:lnTo>
                  <a:pt x="0" y="1079"/>
                </a:lnTo>
                <a:lnTo>
                  <a:pt x="200" y="1439"/>
                </a:lnTo>
                <a:lnTo>
                  <a:pt x="401" y="1079"/>
                </a:lnTo>
                <a:lnTo>
                  <a:pt x="300" y="10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11"/>
          <a:stretch/>
        </p:blipFill>
        <p:spPr>
          <a:xfrm>
            <a:off x="3384000" y="4896000"/>
            <a:ext cx="1504080" cy="1056600"/>
          </a:xfrm>
          <a:prstGeom prst="rect">
            <a:avLst/>
          </a:prstGeom>
          <a:ln>
            <a:noFill/>
          </a:ln>
        </p:spPr>
      </p:pic>
      <p:sp>
        <p:nvSpPr>
          <p:cNvPr id="240" name="CustomShape 5"/>
          <p:cNvSpPr/>
          <p:nvPr/>
        </p:nvSpPr>
        <p:spPr>
          <a:xfrm>
            <a:off x="648000" y="2592000"/>
            <a:ext cx="921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 Image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2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Top 3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1800000" y="2880000"/>
            <a:ext cx="143640" cy="503640"/>
          </a:xfrm>
          <a:custGeom>
            <a:avLst/>
            <a:gdLst/>
            <a:ahLst/>
            <a:rect l="l" t="t" r="r" b="b"/>
            <a:pathLst>
              <a:path w="402" h="1401">
                <a:moveTo>
                  <a:pt x="100" y="0"/>
                </a:moveTo>
                <a:lnTo>
                  <a:pt x="100" y="1050"/>
                </a:lnTo>
                <a:lnTo>
                  <a:pt x="0" y="1050"/>
                </a:lnTo>
                <a:lnTo>
                  <a:pt x="200" y="1400"/>
                </a:lnTo>
                <a:lnTo>
                  <a:pt x="401" y="1050"/>
                </a:lnTo>
                <a:lnTo>
                  <a:pt x="300" y="1050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7"/>
          <p:cNvSpPr/>
          <p:nvPr/>
        </p:nvSpPr>
        <p:spPr>
          <a:xfrm>
            <a:off x="4248000" y="2938320"/>
            <a:ext cx="143640" cy="589320"/>
          </a:xfrm>
          <a:custGeom>
            <a:avLst/>
            <a:gdLst/>
            <a:ahLst/>
            <a:rect l="l" t="t" r="r" b="b"/>
            <a:pathLst>
              <a:path w="402" h="1640">
                <a:moveTo>
                  <a:pt x="100" y="0"/>
                </a:moveTo>
                <a:lnTo>
                  <a:pt x="100" y="1229"/>
                </a:lnTo>
                <a:lnTo>
                  <a:pt x="0" y="1229"/>
                </a:lnTo>
                <a:lnTo>
                  <a:pt x="200" y="1639"/>
                </a:lnTo>
                <a:lnTo>
                  <a:pt x="401" y="1229"/>
                </a:lnTo>
                <a:lnTo>
                  <a:pt x="300" y="122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8"/>
          <p:cNvSpPr/>
          <p:nvPr/>
        </p:nvSpPr>
        <p:spPr>
          <a:xfrm>
            <a:off x="6408000" y="2938320"/>
            <a:ext cx="71640" cy="517320"/>
          </a:xfrm>
          <a:custGeom>
            <a:avLst/>
            <a:gdLst/>
            <a:ahLst/>
            <a:rect l="l" t="t" r="r" b="b"/>
            <a:pathLst>
              <a:path w="201" h="1440">
                <a:moveTo>
                  <a:pt x="50" y="0"/>
                </a:moveTo>
                <a:lnTo>
                  <a:pt x="50" y="1079"/>
                </a:lnTo>
                <a:lnTo>
                  <a:pt x="0" y="1079"/>
                </a:lnTo>
                <a:lnTo>
                  <a:pt x="100" y="1439"/>
                </a:lnTo>
                <a:lnTo>
                  <a:pt x="200" y="1079"/>
                </a:lnTo>
                <a:lnTo>
                  <a:pt x="150" y="1079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9"/>
          <p:cNvSpPr/>
          <p:nvPr/>
        </p:nvSpPr>
        <p:spPr>
          <a:xfrm>
            <a:off x="8640000" y="3024000"/>
            <a:ext cx="215640" cy="431640"/>
          </a:xfrm>
          <a:custGeom>
            <a:avLst/>
            <a:gdLst/>
            <a:ahLst/>
            <a:rect l="l" t="t" r="r" b="b"/>
            <a:pathLst>
              <a:path w="602" h="1202">
                <a:moveTo>
                  <a:pt x="150" y="0"/>
                </a:moveTo>
                <a:lnTo>
                  <a:pt x="150" y="900"/>
                </a:lnTo>
                <a:lnTo>
                  <a:pt x="0" y="900"/>
                </a:lnTo>
                <a:lnTo>
                  <a:pt x="300" y="1201"/>
                </a:lnTo>
                <a:lnTo>
                  <a:pt x="601" y="900"/>
                </a:lnTo>
                <a:lnTo>
                  <a:pt x="450" y="900"/>
                </a:lnTo>
                <a:lnTo>
                  <a:pt x="450" y="0"/>
                </a:lnTo>
                <a:lnTo>
                  <a:pt x="1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0"/>
          <p:cNvSpPr/>
          <p:nvPr/>
        </p:nvSpPr>
        <p:spPr>
          <a:xfrm>
            <a:off x="3960000" y="6480000"/>
            <a:ext cx="4895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Found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Line 11"/>
          <p:cNvSpPr/>
          <p:nvPr/>
        </p:nvSpPr>
        <p:spPr>
          <a:xfrm>
            <a:off x="2664000" y="6624000"/>
            <a:ext cx="122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5688000" y="1008000"/>
            <a:ext cx="130968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3312000" y="6120000"/>
            <a:ext cx="1348920" cy="115164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3"/>
          <a:stretch/>
        </p:blipFill>
        <p:spPr>
          <a:xfrm>
            <a:off x="3053880" y="888480"/>
            <a:ext cx="1625760" cy="156924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3306960" y="2925000"/>
            <a:ext cx="1300680" cy="125064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5"/>
          <a:stretch/>
        </p:blipFill>
        <p:spPr>
          <a:xfrm>
            <a:off x="3382560" y="4678560"/>
            <a:ext cx="1081080" cy="10810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6"/>
          <a:stretch/>
        </p:blipFill>
        <p:spPr>
          <a:xfrm>
            <a:off x="562320" y="829440"/>
            <a:ext cx="1309680" cy="126792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7"/>
          <a:stretch/>
        </p:blipFill>
        <p:spPr>
          <a:xfrm>
            <a:off x="5623560" y="2903040"/>
            <a:ext cx="1504080" cy="105660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8"/>
          <a:stretch/>
        </p:blipFill>
        <p:spPr>
          <a:xfrm>
            <a:off x="5688000" y="4608000"/>
            <a:ext cx="1151640" cy="115164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9"/>
          <a:stretch/>
        </p:blipFill>
        <p:spPr>
          <a:xfrm>
            <a:off x="8064000" y="3024000"/>
            <a:ext cx="1151640" cy="11516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10"/>
          <a:stretch/>
        </p:blipFill>
        <p:spPr>
          <a:xfrm>
            <a:off x="7789320" y="4600080"/>
            <a:ext cx="1642320" cy="108756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11"/>
          <a:stretch/>
        </p:blipFill>
        <p:spPr>
          <a:xfrm>
            <a:off x="7704000" y="1216080"/>
            <a:ext cx="1642320" cy="108756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360000" y="288000"/>
            <a:ext cx="9431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Added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Searched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Top 1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Top 2 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5904000" y="6552000"/>
            <a:ext cx="37436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IN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Found</a:t>
            </a:r>
            <a:endParaRPr b="0" lang="en-IN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Line 3"/>
          <p:cNvSpPr/>
          <p:nvPr/>
        </p:nvSpPr>
        <p:spPr>
          <a:xfrm>
            <a:off x="4824000" y="6696000"/>
            <a:ext cx="1080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3816000" y="504000"/>
            <a:ext cx="71640" cy="384120"/>
          </a:xfrm>
          <a:custGeom>
            <a:avLst/>
            <a:gdLst/>
            <a:ahLst/>
            <a:rect l="l" t="t" r="r" b="b"/>
            <a:pathLst>
              <a:path w="201" h="1070">
                <a:moveTo>
                  <a:pt x="50" y="0"/>
                </a:moveTo>
                <a:lnTo>
                  <a:pt x="50" y="801"/>
                </a:lnTo>
                <a:lnTo>
                  <a:pt x="0" y="801"/>
                </a:lnTo>
                <a:lnTo>
                  <a:pt x="100" y="1069"/>
                </a:lnTo>
                <a:lnTo>
                  <a:pt x="200" y="801"/>
                </a:lnTo>
                <a:lnTo>
                  <a:pt x="150" y="801"/>
                </a:lnTo>
                <a:lnTo>
                  <a:pt x="150" y="0"/>
                </a:lnTo>
                <a:lnTo>
                  <a:pt x="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6336000" y="634320"/>
            <a:ext cx="143640" cy="373320"/>
          </a:xfrm>
          <a:custGeom>
            <a:avLst/>
            <a:gdLst/>
            <a:ahLst/>
            <a:rect l="l" t="t" r="r" b="b"/>
            <a:pathLst>
              <a:path w="402" h="1040">
                <a:moveTo>
                  <a:pt x="100" y="0"/>
                </a:moveTo>
                <a:lnTo>
                  <a:pt x="100" y="779"/>
                </a:lnTo>
                <a:lnTo>
                  <a:pt x="0" y="779"/>
                </a:lnTo>
                <a:lnTo>
                  <a:pt x="200" y="1039"/>
                </a:lnTo>
                <a:lnTo>
                  <a:pt x="401" y="779"/>
                </a:lnTo>
                <a:lnTo>
                  <a:pt x="300" y="779"/>
                </a:lnTo>
                <a:lnTo>
                  <a:pt x="300" y="0"/>
                </a:lnTo>
                <a:lnTo>
                  <a:pt x="10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8424000" y="792000"/>
            <a:ext cx="359640" cy="423720"/>
          </a:xfrm>
          <a:custGeom>
            <a:avLst/>
            <a:gdLst/>
            <a:ahLst/>
            <a:rect l="l" t="t" r="r" b="b"/>
            <a:pathLst>
              <a:path w="1002" h="1180">
                <a:moveTo>
                  <a:pt x="250" y="0"/>
                </a:moveTo>
                <a:lnTo>
                  <a:pt x="250" y="884"/>
                </a:lnTo>
                <a:lnTo>
                  <a:pt x="0" y="884"/>
                </a:lnTo>
                <a:lnTo>
                  <a:pt x="500" y="1179"/>
                </a:lnTo>
                <a:lnTo>
                  <a:pt x="1001" y="884"/>
                </a:lnTo>
                <a:lnTo>
                  <a:pt x="750" y="884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2016-12-12T14:10:56Z</dcterms:created>
  <dc:creator/>
  <dc:description/>
  <dc:language>en-IN</dc:language>
  <cp:lastModifiedBy/>
  <dcterms:modified xsi:type="dcterms:W3CDTF">2016-12-12T18:24:03Z</dcterms:modified>
  <cp:revision>92</cp:revision>
  <dc:subject/>
  <dc:title/>
</cp:coreProperties>
</file>